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124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F43C-9DB0-4377-8B32-6AB1A8FD1B0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B775-BCAE-4238-BA57-2EFA0F19D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8173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F43C-9DB0-4377-8B32-6AB1A8FD1B0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B775-BCAE-4238-BA57-2EFA0F19D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64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F43C-9DB0-4377-8B32-6AB1A8FD1B0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B775-BCAE-4238-BA57-2EFA0F19D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2844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F43C-9DB0-4377-8B32-6AB1A8FD1B0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B775-BCAE-4238-BA57-2EFA0F19D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93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F43C-9DB0-4377-8B32-6AB1A8FD1B0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B775-BCAE-4238-BA57-2EFA0F19D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41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F43C-9DB0-4377-8B32-6AB1A8FD1B0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B775-BCAE-4238-BA57-2EFA0F19D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51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F43C-9DB0-4377-8B32-6AB1A8FD1B0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B775-BCAE-4238-BA57-2EFA0F19D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52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F43C-9DB0-4377-8B32-6AB1A8FD1B0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B775-BCAE-4238-BA57-2EFA0F19D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379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F43C-9DB0-4377-8B32-6AB1A8FD1B0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B775-BCAE-4238-BA57-2EFA0F19D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96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F43C-9DB0-4377-8B32-6AB1A8FD1B0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B775-BCAE-4238-BA57-2EFA0F19D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40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2F43C-9DB0-4377-8B32-6AB1A8FD1B0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2B775-BCAE-4238-BA57-2EFA0F19D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02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2F43C-9DB0-4377-8B32-6AB1A8FD1B07}" type="datetimeFigureOut">
              <a:rPr lang="en-US" smtClean="0"/>
              <a:t>10/19/2017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A2B775-BCAE-4238-BA57-2EFA0F19D7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62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microsoft.com/office/2007/relationships/hdphoto" Target="../media/hdphoto4.wdp"/><Relationship Id="rId7" Type="http://schemas.openxmlformats.org/officeDocument/2006/relationships/image" Target="../media/image8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microsoft.com/office/2007/relationships/hdphoto" Target="../media/hdphoto5.wdp"/><Relationship Id="rId4" Type="http://schemas.openxmlformats.org/officeDocument/2006/relationships/image" Target="../media/image6.png"/><Relationship Id="rId9" Type="http://schemas.microsoft.com/office/2007/relationships/hdphoto" Target="../media/hdphoto6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762000"/>
            <a:ext cx="8305800" cy="3429000"/>
          </a:xfrm>
        </p:spPr>
        <p:txBody>
          <a:bodyPr>
            <a:normAutofit lnSpcReduction="10000"/>
          </a:bodyPr>
          <a:lstStyle/>
          <a:p>
            <a:r>
              <a:rPr lang="en-US" sz="8000" dirty="0" smtClean="0">
                <a:solidFill>
                  <a:schemeClr val="tx1"/>
                </a:solidFill>
                <a:latin typeface="Harlow Solid Italic" pitchFamily="82" charset="0"/>
              </a:rPr>
              <a:t>Unit 3. My friends</a:t>
            </a:r>
          </a:p>
          <a:p>
            <a:r>
              <a:rPr lang="en-US" sz="7200" dirty="0" smtClean="0">
                <a:solidFill>
                  <a:schemeClr val="tx1"/>
                </a:solidFill>
                <a:latin typeface="Harlow Solid Italic" pitchFamily="82" charset="0"/>
              </a:rPr>
              <a:t>Period 20. Lesson 2. Skills 2</a:t>
            </a:r>
            <a:endParaRPr lang="en-US" sz="7200" dirty="0">
              <a:solidFill>
                <a:schemeClr val="tx1"/>
              </a:solidFill>
              <a:latin typeface="Harlow Solid Ital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3326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6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2400"/>
            <a:ext cx="4267200" cy="65227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152400"/>
            <a:ext cx="4624618" cy="64008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5666509" y="4978152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erlin Sans FB" pitchFamily="34" charset="0"/>
              </a:rPr>
              <a:t>r</a:t>
            </a:r>
            <a:r>
              <a:rPr lang="en-US" dirty="0" smtClean="0">
                <a:latin typeface="Berlin Sans FB" pitchFamily="34" charset="0"/>
              </a:rPr>
              <a:t>iding a bike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652654" y="57150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erlin Sans FB" pitchFamily="34" charset="0"/>
              </a:rPr>
              <a:t>p</a:t>
            </a:r>
            <a:r>
              <a:rPr lang="en-US" dirty="0" smtClean="0">
                <a:latin typeface="Berlin Sans FB" pitchFamily="34" charset="0"/>
              </a:rPr>
              <a:t>laying beach volleyball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505782" y="342854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erlin Sans FB" pitchFamily="34" charset="0"/>
              </a:rPr>
              <a:t>t</a:t>
            </a:r>
            <a:r>
              <a:rPr lang="en-US" dirty="0" smtClean="0">
                <a:latin typeface="Berlin Sans FB" pitchFamily="34" charset="0"/>
              </a:rPr>
              <a:t>aking part in a cooking competition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645727" y="2983468"/>
            <a:ext cx="321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" pitchFamily="34" charset="0"/>
              </a:rPr>
              <a:t>hiking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666509" y="4594965"/>
            <a:ext cx="352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erlin Sans FB" pitchFamily="34" charset="0"/>
              </a:rPr>
              <a:t>t</a:t>
            </a:r>
            <a:r>
              <a:rPr lang="en-US" dirty="0" smtClean="0">
                <a:latin typeface="Berlin Sans FB" pitchFamily="34" charset="0"/>
              </a:rPr>
              <a:t>aking part in an art workshop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685891" y="5324328"/>
            <a:ext cx="352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erlin Sans FB" pitchFamily="34" charset="0"/>
              </a:rPr>
              <a:t>t</a:t>
            </a:r>
            <a:r>
              <a:rPr lang="en-US" dirty="0" smtClean="0">
                <a:latin typeface="Berlin Sans FB" pitchFamily="34" charset="0"/>
              </a:rPr>
              <a:t>aking a public speaking class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680364" y="6058809"/>
            <a:ext cx="3525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erlin Sans FB" pitchFamily="34" charset="0"/>
              </a:rPr>
              <a:t>p</a:t>
            </a:r>
            <a:r>
              <a:rPr lang="en-US" dirty="0" smtClean="0">
                <a:latin typeface="Berlin Sans FB" pitchFamily="34" charset="0"/>
              </a:rPr>
              <a:t>laying traditional game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685891" y="3797872"/>
            <a:ext cx="321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erlin Sans FB" pitchFamily="34" charset="0"/>
              </a:rPr>
              <a:t>skiing</a:t>
            </a:r>
            <a:endParaRPr lang="en-US" dirty="0">
              <a:latin typeface="Berlin Sans FB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685891" y="4225633"/>
            <a:ext cx="32142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erlin Sans FB" pitchFamily="34" charset="0"/>
              </a:rPr>
              <a:t>v</a:t>
            </a:r>
            <a:r>
              <a:rPr lang="en-US" dirty="0" smtClean="0">
                <a:latin typeface="Berlin Sans FB" pitchFamily="34" charset="0"/>
              </a:rPr>
              <a:t>isiting a milk farm</a:t>
            </a:r>
            <a:endParaRPr lang="en-US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1301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7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1" y="0"/>
            <a:ext cx="9121719" cy="67818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0" y="4495800"/>
            <a:ext cx="3733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erlin Sans FB" pitchFamily="34" charset="0"/>
              </a:rPr>
              <a:t>taking part in a public speaking class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30582" y="5624945"/>
            <a:ext cx="311034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erlin Sans FB" pitchFamily="34" charset="0"/>
              </a:rPr>
              <a:t>taking part in the “Kids cook” contest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1709" y="5624945"/>
            <a:ext cx="31103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Berlin Sans FB" pitchFamily="34" charset="0"/>
              </a:rPr>
              <a:t>having a pool party</a:t>
            </a:r>
          </a:p>
        </p:txBody>
      </p:sp>
    </p:spTree>
    <p:extLst>
      <p:ext uri="{BB962C8B-B14F-4D97-AF65-F5344CB8AC3E}">
        <p14:creationId xmlns:p14="http://schemas.microsoft.com/office/powerpoint/2010/main" val="2570616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04800" y="152400"/>
            <a:ext cx="85344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n-US" sz="3200" dirty="0" smtClean="0">
                <a:latin typeface="Berlin Sans FB" pitchFamily="34" charset="0"/>
              </a:rPr>
              <a:t>My name is Susan. I have a long black (1)_________            , big (2)________              and I am very friendly. My best friend is Linda. She has a short (3)___________            hair. She is kind. This weekend, we are visiting (4)_______          farm and having a (5)__________                 at night.</a:t>
            </a:r>
            <a:endParaRPr lang="en-US" sz="3200" dirty="0">
              <a:latin typeface="Berlin Sans FB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9783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2943762"/>
            <a:ext cx="1423114" cy="1343025"/>
          </a:xfrm>
          <a:prstGeom prst="rect">
            <a:avLst/>
          </a:prstGeom>
        </p:spPr>
      </p:pic>
      <p:pic>
        <p:nvPicPr>
          <p:cNvPr id="17" name="Picture 16" descr="Kết quả hình ảnh cho hair cartoon"/>
          <p:cNvPicPr/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0" y="1066800"/>
            <a:ext cx="1257300" cy="13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Picture 17" descr="Kết quả hình ảnh cho eyes cartoon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382222"/>
            <a:ext cx="1524000" cy="605155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 descr="Kết quả hình ảnh cho milk cartoon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3145" y="3999332"/>
            <a:ext cx="775855" cy="141086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Picture 19" descr="Kết quả hình ảnh cho campfire cartoon"/>
          <p:cNvPicPr/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517" y="5101098"/>
            <a:ext cx="1528763" cy="144018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990600" y="1392411"/>
            <a:ext cx="1333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Berlin Sans FB" pitchFamily="34" charset="0"/>
              </a:rPr>
              <a:t>hair</a:t>
            </a:r>
            <a:endParaRPr lang="en-US" sz="3200" i="1" dirty="0">
              <a:latin typeface="Berlin Sans FB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995003" y="1368657"/>
            <a:ext cx="1087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Berlin Sans FB" pitchFamily="34" charset="0"/>
              </a:rPr>
              <a:t>eyes</a:t>
            </a:r>
            <a:endParaRPr lang="en-US" sz="3200" i="1" dirty="0">
              <a:latin typeface="Berlin Sans FB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09800" y="333811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Berlin Sans FB" pitchFamily="34" charset="0"/>
              </a:rPr>
              <a:t>brown</a:t>
            </a:r>
            <a:endParaRPr lang="en-US" sz="3200" i="1" dirty="0">
              <a:latin typeface="Berlin Sans FB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243945" y="4286787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Berlin Sans FB" pitchFamily="34" charset="0"/>
              </a:rPr>
              <a:t>milk</a:t>
            </a:r>
            <a:endParaRPr lang="en-US" sz="3200" i="1" dirty="0">
              <a:latin typeface="Berlin Sans FB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318603" y="5322647"/>
            <a:ext cx="19253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i="1" dirty="0" smtClean="0">
                <a:latin typeface="Berlin Sans FB" pitchFamily="34" charset="0"/>
              </a:rPr>
              <a:t>campfire</a:t>
            </a:r>
            <a:endParaRPr lang="en-US" sz="3200" i="1" dirty="0">
              <a:latin typeface="Berlin Sans FB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0449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2" grpId="0"/>
      <p:bldP spid="23" grpId="0"/>
      <p:bldP spid="24" grpId="0"/>
      <p:bldP spid="2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132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HuongTV</cp:lastModifiedBy>
  <cp:revision>17</cp:revision>
  <dcterms:created xsi:type="dcterms:W3CDTF">2017-09-18T13:45:07Z</dcterms:created>
  <dcterms:modified xsi:type="dcterms:W3CDTF">2017-10-19T07:47:00Z</dcterms:modified>
</cp:coreProperties>
</file>